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147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90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14313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681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5061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028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328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5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8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931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23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814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62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5931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92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0108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0D7F2-669E-472E-8512-B0A5D06D67EF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B0192A4-21B2-44C1-9F16-A35248987B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764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0" r:id="rId1"/>
    <p:sldLayoutId id="2147484081" r:id="rId2"/>
    <p:sldLayoutId id="2147484082" r:id="rId3"/>
    <p:sldLayoutId id="2147484083" r:id="rId4"/>
    <p:sldLayoutId id="2147484084" r:id="rId5"/>
    <p:sldLayoutId id="2147484085" r:id="rId6"/>
    <p:sldLayoutId id="2147484086" r:id="rId7"/>
    <p:sldLayoutId id="2147484087" r:id="rId8"/>
    <p:sldLayoutId id="2147484088" r:id="rId9"/>
    <p:sldLayoutId id="2147484089" r:id="rId10"/>
    <p:sldLayoutId id="2147484090" r:id="rId11"/>
    <p:sldLayoutId id="2147484091" r:id="rId12"/>
    <p:sldLayoutId id="2147484092" r:id="rId13"/>
    <p:sldLayoutId id="2147484093" r:id="rId14"/>
    <p:sldLayoutId id="2147484094" r:id="rId15"/>
    <p:sldLayoutId id="21474840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30C73-BF38-3C27-4746-B14A7135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148396"/>
            <a:ext cx="7766936" cy="117185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Hospital Management System</a:t>
            </a:r>
            <a:endParaRPr lang="en-IN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E705BB-E015-0847-7505-5497C27F4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3852909"/>
            <a:ext cx="7766936" cy="129482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Done by              </a:t>
            </a:r>
          </a:p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M.Madhuri&amp;K.Sireesha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(Team-8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F412C3-1F17-5E98-A880-AF97901E602C}"/>
              </a:ext>
            </a:extLst>
          </p:cNvPr>
          <p:cNvSpPr txBox="1"/>
          <p:nvPr/>
        </p:nvSpPr>
        <p:spPr>
          <a:xfrm>
            <a:off x="1003177" y="4048218"/>
            <a:ext cx="2858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-Javeed sir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335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341511-86EF-CC7E-797C-7DA2D8C97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94" y="328475"/>
            <a:ext cx="6136619" cy="30184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739D5C-AD38-6813-ABAE-277AF556B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050" y="3727202"/>
            <a:ext cx="6063447" cy="278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04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D5A350-7CC6-A789-A149-328DB2824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761" y="461639"/>
            <a:ext cx="6161549" cy="28142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BE785B-2449-D13C-74D3-3C8204E12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260" y="3684233"/>
            <a:ext cx="6578354" cy="281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17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BC2DAE-BB33-19D6-9AB9-7CA062CA5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175" y="497151"/>
            <a:ext cx="6034380" cy="31338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D3FD14-C191-AAB7-D48B-80E60E700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895" y="3932808"/>
            <a:ext cx="6034380" cy="2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00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8E2191-D8D4-3726-59F4-FE2C3D8C1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175" y="630315"/>
            <a:ext cx="6125870" cy="2894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8961B0-8600-D581-B119-375E66DD7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020" y="3844030"/>
            <a:ext cx="6542843" cy="267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80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BB1EB7-13D0-DE61-2C30-9FC300773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293" y="177554"/>
            <a:ext cx="5427172" cy="3382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2C92A1-A112-8DF5-5D11-47111FEFD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667" y="3915052"/>
            <a:ext cx="7503627" cy="264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52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EAB18AA-BB77-19CF-8D68-6C756D12F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320" y="1145219"/>
            <a:ext cx="8265111" cy="463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834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EB9E4-F71E-727C-CF94-56B6B142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818C2-0786-836E-0976-3C53BC0B1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Abstract</a:t>
            </a:r>
          </a:p>
          <a:p>
            <a:r>
              <a:rPr lang="en-US" dirty="0"/>
              <a:t>About Admin Module</a:t>
            </a:r>
          </a:p>
          <a:p>
            <a:r>
              <a:rPr lang="en-US" dirty="0"/>
              <a:t>About Doctor Modul</a:t>
            </a:r>
            <a:r>
              <a:rPr lang="en-IN" dirty="0"/>
              <a:t>e</a:t>
            </a:r>
          </a:p>
          <a:p>
            <a:r>
              <a:rPr lang="en-IN" dirty="0"/>
              <a:t>About User Module</a:t>
            </a:r>
          </a:p>
          <a:p>
            <a:r>
              <a:rPr lang="en-IN" dirty="0"/>
              <a:t>Use-Case Diagram</a:t>
            </a:r>
            <a:r>
              <a:rPr lang="en-US" dirty="0"/>
              <a:t>s</a:t>
            </a:r>
          </a:p>
          <a:p>
            <a:r>
              <a:rPr lang="en-US" dirty="0"/>
              <a:t>E-R Diagram</a:t>
            </a:r>
          </a:p>
          <a:p>
            <a:r>
              <a:rPr lang="en-US" dirty="0"/>
              <a:t>Screenshots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677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1D82B-A7F5-107D-990D-03401416D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113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70084-7296-BBCC-5517-8BB50A7FA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6141"/>
            <a:ext cx="8596668" cy="474522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case study, we will design and develop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fullstack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healthcare application which aims to streamline patient management and improve healthcare services in a medical facility. The application will facilitate the interaction between patients, doctors, and administrative staff, ensuring efficient appointment scheduling, medical record management, and communication.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000" b="1" u="sng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Scope: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Efficient Appointment Booking: Enable patients to schedule appointments online, reducing waiting times and improving overall patient experience.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Comprehensive Medical Records: Store and manage patient medical records electronically for easy access by healthcare providers.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Real-time Communication: Allow patients and doctors to communicate securely through the platform, enabling follow-up discussions and quick responses to queries.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Administrative Automation: Simplify administrative tasks such as handling medical records, staff records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8029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D276-FECD-82AB-CC61-5AA7C42EE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69" y="314034"/>
            <a:ext cx="9123613" cy="55718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 we have this 3 Three Modules: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Doctor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 Module</a:t>
            </a:r>
          </a:p>
          <a:p>
            <a:pPr marL="0" indent="0">
              <a:buNone/>
            </a:pP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can manage doctors like add, update delete the doctor details. To add new doctor details, capture details like: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1. Name POORNIMA C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2. Specialty Obstetrics and Gynecology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3. Experience 18 Years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4. Qualification MS (OG)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5. Designation Associate Professor/Consultant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Admin can manage Patient details like add, update delete the patient details.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manage Appointment details like reschedule and view the Appointment details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600" b="1" u="sng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144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6EFE-7E87-0A3C-7618-1CBEE698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56334"/>
            <a:ext cx="8596668" cy="1320800"/>
          </a:xfrm>
        </p:spPr>
        <p:txBody>
          <a:bodyPr>
            <a:norm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Doctor Module</a:t>
            </a:r>
            <a:r>
              <a:rPr lang="en-US" sz="2000" b="1" u="sng" dirty="0"/>
              <a:t>:</a:t>
            </a:r>
            <a:endParaRPr lang="en-IN" sz="20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A31CA-E83E-EFFA-51F0-BD3579660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64816"/>
            <a:ext cx="9203513" cy="4576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Doctors can view their appointment schedule, patient details, and medical history.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doctor can list their upcoming and completed appointment with following details in table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1. name of patient, contact no, symptoms.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2. upcoming appointments should be highlighted in green color and should add the consulting details with prescription as discussed below.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 upcoming appointments have an option to reject/cancel appointments.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4. Doctor can view completed appointment with prescription.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Doctor should capture from patient as consulting details in corresponding appointment: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Doctor can update patient prescribe medications and recommend tests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39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412C-9C0E-D611-96DB-203634CF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 Module:</a:t>
            </a:r>
            <a:endParaRPr lang="en-IN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FB30D-5C35-62E9-D112-7E8ACB70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557" y="1157412"/>
            <a:ext cx="8596668" cy="47284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Patient can make new appointments with doctors and providing following information.  Personal Information: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2. Full Name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3. Date of Birth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4. Gender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5. Contact Information (Mobile Number)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6. Brief description of symptoms or health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7. Nature of the visit (e.g., general check-up, specific medical issue)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8. Preferred date and time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Patients can view upcoming appointments with doctor name and date of appointment and can reschedule appointments. all the upcoming appointments should display in table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• Patient can access completed consulting details with doctor (completed appointment) in table with following details date of appointment, treatment or diagnosis and doctor name.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8312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8CD2D-5EAE-42E2-0275-5D5B4E85A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Use-Case Diagram:</a:t>
            </a:r>
            <a:endParaRPr lang="en-IN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EBCBFEE-BBEC-2FEE-0CE3-9EF5DBD93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463" y="2160588"/>
            <a:ext cx="4487111" cy="3881437"/>
          </a:xfrm>
        </p:spPr>
      </p:pic>
    </p:spTree>
    <p:extLst>
      <p:ext uri="{BB962C8B-B14F-4D97-AF65-F5344CB8AC3E}">
        <p14:creationId xmlns:p14="http://schemas.microsoft.com/office/powerpoint/2010/main" val="105565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3F8438-34A1-C093-8B74-E116DE300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164" y="781235"/>
            <a:ext cx="8928145" cy="48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85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CE722B-8F88-DDCA-623E-6A86F1556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403" y="301841"/>
            <a:ext cx="6832834" cy="3311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39EFE8-1356-F886-4B18-130F7138C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500" y="3817398"/>
            <a:ext cx="5894773" cy="265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858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70</TotalTime>
  <Words>540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Times New Roman</vt:lpstr>
      <vt:lpstr>Trebuchet MS</vt:lpstr>
      <vt:lpstr>Wingdings</vt:lpstr>
      <vt:lpstr>Wingdings 3</vt:lpstr>
      <vt:lpstr>Facet</vt:lpstr>
      <vt:lpstr>Hospital Management System</vt:lpstr>
      <vt:lpstr>Contents</vt:lpstr>
      <vt:lpstr>Introduction</vt:lpstr>
      <vt:lpstr>PowerPoint Presentation</vt:lpstr>
      <vt:lpstr>Doctor Module:</vt:lpstr>
      <vt:lpstr>Patient Module:</vt:lpstr>
      <vt:lpstr>Use-Case Diagram: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Management System</dc:title>
  <dc:creator>MATURI MADHURI</dc:creator>
  <cp:lastModifiedBy>MATURI MADHURI</cp:lastModifiedBy>
  <cp:revision>2</cp:revision>
  <dcterms:created xsi:type="dcterms:W3CDTF">2023-12-09T06:27:01Z</dcterms:created>
  <dcterms:modified xsi:type="dcterms:W3CDTF">2023-12-10T07:46:56Z</dcterms:modified>
</cp:coreProperties>
</file>

<file path=docProps/thumbnail.jpeg>
</file>